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240" y="1730393"/>
            <a:ext cx="11764962" cy="226661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500" spc="-300" kern="0" dirty="0" smtClean="0">
                <a:solidFill>
                  <a:srgbClr val="00edff"/>
                </a:solidFill>
                <a:latin typeface="NanumSquare ExtraBold" pitchFamily="34" charset="0"/>
                <a:cs typeface="NanumSquare ExtraBold" pitchFamily="34" charset="0"/>
              </a:rPr>
              <a:t>영</a:t>
            </a:r>
            <a:r>
              <a:rPr lang="en-US" sz="8500" spc="-300" kern="0" dirty="0" smtClean="0">
                <a:solidFill>
                  <a:srgbClr val="00edff"/>
                </a:solidFill>
                <a:latin typeface="NanumSquare ExtraBold" pitchFamily="34" charset="0"/>
                <a:cs typeface="NanumSquare ExtraBold" pitchFamily="34" charset="0"/>
              </a:rPr>
              <a:t>진</a:t>
            </a:r>
            <a:r>
              <a:rPr lang="en-US" sz="8500" spc="-300" kern="0" dirty="0" smtClean="0">
                <a:solidFill>
                  <a:srgbClr val="00edff"/>
                </a:solidFill>
                <a:latin typeface="NanumSquare ExtraBold" pitchFamily="34" charset="0"/>
                <a:cs typeface="NanumSquare ExtraBold" pitchFamily="34" charset="0"/>
              </a:rPr>
              <a:t>직</a:t>
            </a:r>
            <a:r>
              <a:rPr lang="en-US" sz="8500" spc="-300" kern="0" dirty="0" smtClean="0">
                <a:solidFill>
                  <a:srgbClr val="00edff"/>
                </a:solidFill>
                <a:latin typeface="NanumSquare ExtraBold" pitchFamily="34" charset="0"/>
                <a:cs typeface="NanumSquare ExtraBold" pitchFamily="34" charset="0"/>
              </a:rPr>
              <a:t>업</a:t>
            </a:r>
            <a:r>
              <a:rPr lang="en-US" sz="8500" spc="-300" kern="0" dirty="0" smtClean="0">
                <a:solidFill>
                  <a:srgbClr val="00edff"/>
                </a:solidFill>
                <a:latin typeface="NanumSquare ExtraBold" pitchFamily="34" charset="0"/>
                <a:cs typeface="NanumSquare ExtraBold" pitchFamily="34" charset="0"/>
              </a:rPr>
              <a:t>전</a:t>
            </a:r>
            <a:r>
              <a:rPr lang="en-US" sz="8500" spc="-300" kern="0" dirty="0" smtClean="0">
                <a:solidFill>
                  <a:srgbClr val="00edff"/>
                </a:solidFill>
                <a:latin typeface="NanumSquare ExtraBold" pitchFamily="34" charset="0"/>
                <a:cs typeface="NanumSquare ExtraBold" pitchFamily="34" charset="0"/>
              </a:rPr>
              <a:t>문</a:t>
            </a:r>
            <a:r>
              <a:rPr lang="en-US" sz="8500" spc="-300" kern="0" dirty="0" smtClean="0">
                <a:solidFill>
                  <a:srgbClr val="00edff"/>
                </a:solidFill>
                <a:latin typeface="NanumSquare ExtraBold" pitchFamily="34" charset="0"/>
                <a:cs typeface="NanumSquare ExtraBold" pitchFamily="34" charset="0"/>
              </a:rPr>
              <a:t>학</a:t>
            </a:r>
            <a:r>
              <a:rPr lang="en-US" sz="8500" spc="-300" kern="0" dirty="0" smtClean="0">
                <a:solidFill>
                  <a:srgbClr val="00edff"/>
                </a:solidFill>
                <a:latin typeface="NanumSquare ExtraBold" pitchFamily="34" charset="0"/>
                <a:cs typeface="NanumSquare ExtraBold" pitchFamily="34" charset="0"/>
              </a:rPr>
              <a:t>교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10240" y="5142857"/>
            <a:ext cx="16334177" cy="417605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빅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데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터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2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기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튜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브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데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터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분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석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보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고</a:t>
            </a:r>
            <a:r>
              <a:rPr lang="en-US" sz="7200" spc="-5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567596" y="4860059"/>
            <a:ext cx="100116" cy="6007475"/>
            <a:chOff x="11567596" y="4860059"/>
            <a:chExt cx="100116" cy="60074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00000">
              <a:off x="11567596" y="4860059"/>
              <a:ext cx="100116" cy="60074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89443" y="8956085"/>
            <a:ext cx="8592317" cy="87997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2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최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재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호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백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찬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현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장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민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식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박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규</a:t>
            </a:r>
            <a:r>
              <a:rPr lang="en-US" sz="3300" spc="-100" kern="0" dirty="0" smtClean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환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883960" y="-885844"/>
            <a:ext cx="10973183" cy="12070848"/>
            <a:chOff x="7883960" y="-885844"/>
            <a:chExt cx="10973183" cy="12070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3960" y="-885844"/>
              <a:ext cx="10973183" cy="12070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16665"/>
            <a:ext cx="10452316" cy="7559777"/>
            <a:chOff x="1002752" y="1916665"/>
            <a:chExt cx="10452316" cy="7559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916665"/>
              <a:ext cx="10452316" cy="7559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820249"/>
            <a:ext cx="10480107" cy="5410970"/>
            <a:chOff x="1002752" y="2820249"/>
            <a:chExt cx="10480107" cy="5410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820249"/>
              <a:ext cx="10480107" cy="5410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5341" y="2731766"/>
            <a:ext cx="5775555" cy="6058274"/>
            <a:chOff x="1115341" y="2731766"/>
            <a:chExt cx="5775555" cy="60582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341" y="2731766"/>
              <a:ext cx="5775555" cy="6058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348118"/>
            <a:ext cx="11704471" cy="6530064"/>
            <a:chOff x="1002752" y="2348118"/>
            <a:chExt cx="11704471" cy="65300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348118"/>
              <a:ext cx="11704471" cy="6530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436108"/>
            <a:ext cx="11660422" cy="5995217"/>
            <a:chOff x="1002752" y="2436108"/>
            <a:chExt cx="11660422" cy="599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436108"/>
              <a:ext cx="11660422" cy="5995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3169528"/>
            <a:ext cx="12128694" cy="1396243"/>
            <a:chOff x="1002752" y="3169528"/>
            <a:chExt cx="12128694" cy="1396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3169528"/>
              <a:ext cx="12128694" cy="1396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161942"/>
            <a:ext cx="11931449" cy="7282183"/>
            <a:chOff x="1002752" y="2161942"/>
            <a:chExt cx="11931449" cy="7282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161942"/>
              <a:ext cx="11931449" cy="7282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99867"/>
            <a:ext cx="12011342" cy="7220207"/>
            <a:chOff x="1002752" y="2099867"/>
            <a:chExt cx="12011342" cy="7220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099867"/>
              <a:ext cx="12011342" cy="7220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3138458"/>
            <a:ext cx="12281294" cy="4805308"/>
            <a:chOff x="1002752" y="3138458"/>
            <a:chExt cx="12281294" cy="4805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3138458"/>
              <a:ext cx="12281294" cy="4805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690977"/>
            <a:ext cx="12782317" cy="5422520"/>
            <a:chOff x="1002752" y="2690977"/>
            <a:chExt cx="12782317" cy="5422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690977"/>
              <a:ext cx="12782317" cy="5422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80" y="1517848"/>
            <a:ext cx="8105004" cy="19999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75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목</a:t>
            </a:r>
            <a:r>
              <a:rPr lang="en-US" sz="75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 </a:t>
            </a:r>
            <a:r>
              <a:rPr lang="en-US" sz="75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75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 </a:t>
            </a:r>
            <a:r>
              <a:rPr lang="en-US" sz="75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75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차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627232" y="6559098"/>
            <a:ext cx="8191711" cy="65315"/>
            <a:chOff x="7627232" y="6559098"/>
            <a:chExt cx="8191711" cy="653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840000">
              <a:off x="7627232" y="6559098"/>
              <a:ext cx="8191711" cy="65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74155" y="3407881"/>
            <a:ext cx="911240" cy="911240"/>
            <a:chOff x="9874155" y="3407881"/>
            <a:chExt cx="911240" cy="9112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4155" y="3407881"/>
              <a:ext cx="911240" cy="91124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894382" y="3330182"/>
            <a:ext cx="1995910" cy="159996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0</a:t>
            </a:r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1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245216" y="3586666"/>
            <a:ext cx="5052171" cy="8254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젝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559686" y="4730855"/>
            <a:ext cx="911240" cy="911240"/>
            <a:chOff x="10559686" y="4730855"/>
            <a:chExt cx="911240" cy="911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9686" y="4730855"/>
              <a:ext cx="911240" cy="91124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8571" y="4646826"/>
            <a:ext cx="1995910" cy="15999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0</a:t>
            </a:r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2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122117" y="4847493"/>
            <a:ext cx="6617201" cy="8254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젝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구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성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및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역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265444" y="6036041"/>
            <a:ext cx="911240" cy="911240"/>
            <a:chOff x="11265444" y="6036041"/>
            <a:chExt cx="911240" cy="9112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5444" y="6036041"/>
              <a:ext cx="911240" cy="9112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294993" y="5976466"/>
            <a:ext cx="1995910" cy="15999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0</a:t>
            </a:r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3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664483" y="6171771"/>
            <a:ext cx="6474170" cy="8254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젝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행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절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차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및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안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1949405" y="7422197"/>
            <a:ext cx="911240" cy="911240"/>
            <a:chOff x="11949405" y="7422197"/>
            <a:chExt cx="911240" cy="9112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9405" y="7422197"/>
              <a:ext cx="911240" cy="9112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978952" y="7362625"/>
            <a:ext cx="1995910" cy="15999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0</a:t>
            </a:r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4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3612482" y="7581821"/>
            <a:ext cx="5052171" cy="8254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젝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행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과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605372" y="8766554"/>
            <a:ext cx="911240" cy="911240"/>
            <a:chOff x="12605372" y="8766554"/>
            <a:chExt cx="911240" cy="9112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05372" y="8766554"/>
              <a:ext cx="911240" cy="91124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2642464" y="8685688"/>
            <a:ext cx="2168190" cy="15999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0</a:t>
            </a:r>
            <a:r>
              <a:rPr lang="en-US" sz="6000" spc="-200" kern="0" dirty="0" smtClean="0">
                <a:solidFill>
                  <a:srgbClr val="0f3b4a"/>
                </a:solidFill>
                <a:latin typeface="NanumSquare" pitchFamily="34" charset="0"/>
                <a:cs typeface="NanumSquare" pitchFamily="34" charset="0"/>
              </a:rPr>
              <a:t>5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4327850" y="8987493"/>
            <a:ext cx="5052171" cy="8254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평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견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5642095"/>
            <a:ext cx="12178534" cy="4524223"/>
            <a:chOff x="0" y="5642095"/>
            <a:chExt cx="12178534" cy="45242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642095"/>
              <a:ext cx="12178534" cy="4524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3462187"/>
            <a:ext cx="12085574" cy="3406602"/>
            <a:chOff x="1002752" y="3462187"/>
            <a:chExt cx="12085574" cy="34066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3462187"/>
              <a:ext cx="12085574" cy="3406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268655"/>
            <a:ext cx="12492379" cy="6917655"/>
            <a:chOff x="1002752" y="2268655"/>
            <a:chExt cx="12492379" cy="6917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268655"/>
              <a:ext cx="12492379" cy="6917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255534"/>
            <a:ext cx="8140105" cy="7079450"/>
            <a:chOff x="1002752" y="2255534"/>
            <a:chExt cx="8140105" cy="7079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255534"/>
              <a:ext cx="8140105" cy="7079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409629"/>
            <a:ext cx="10076437" cy="6338846"/>
            <a:chOff x="1002752" y="2409629"/>
            <a:chExt cx="10076437" cy="633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409629"/>
              <a:ext cx="10076437" cy="6338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67176"/>
            <a:ext cx="11544736" cy="7259945"/>
            <a:chOff x="1002752" y="1867176"/>
            <a:chExt cx="11544736" cy="72599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867176"/>
              <a:ext cx="11544736" cy="7259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24228"/>
            <a:ext cx="9497271" cy="7439316"/>
            <a:chOff x="1002752" y="2024228"/>
            <a:chExt cx="9497271" cy="74393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024228"/>
              <a:ext cx="9497271" cy="7439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36078"/>
            <a:ext cx="10846808" cy="4641796"/>
            <a:chOff x="1002752" y="1936078"/>
            <a:chExt cx="10846808" cy="46417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936078"/>
              <a:ext cx="10846808" cy="4641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715739"/>
            <a:ext cx="12142846" cy="5193700"/>
            <a:chOff x="1002752" y="2715739"/>
            <a:chExt cx="12142846" cy="51937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715739"/>
              <a:ext cx="12142846" cy="5193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43381"/>
            <a:ext cx="10978181" cy="2935413"/>
            <a:chOff x="1002752" y="2043381"/>
            <a:chExt cx="10978181" cy="2935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043381"/>
              <a:ext cx="10978181" cy="2935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752" y="5120226"/>
            <a:ext cx="10491653" cy="4979359"/>
            <a:chOff x="1002752" y="5120226"/>
            <a:chExt cx="10491653" cy="4979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52" y="5120226"/>
              <a:ext cx="10491653" cy="497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5002641"/>
            <a:ext cx="11835394" cy="4475258"/>
            <a:chOff x="1002752" y="5002641"/>
            <a:chExt cx="11835394" cy="44752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5002641"/>
              <a:ext cx="11835394" cy="4475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752" y="2050386"/>
            <a:ext cx="10741300" cy="1296107"/>
            <a:chOff x="1002752" y="2050386"/>
            <a:chExt cx="10741300" cy="12961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52" y="2050386"/>
              <a:ext cx="10741300" cy="1296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4114286"/>
            <a:ext cx="6171429" cy="6171429"/>
            <a:chOff x="-19208" y="4114286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411428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350181"/>
            <a:ext cx="9614566" cy="8954741"/>
            <a:chOff x="0" y="1350181"/>
            <a:chExt cx="9614566" cy="89547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50181"/>
              <a:ext cx="9614566" cy="895474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53884" y="2634477"/>
            <a:ext cx="11676317" cy="376257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튜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브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I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를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데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터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분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석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프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로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젝</a:t>
            </a:r>
            <a:r>
              <a:rPr lang="en-US" sz="6800" spc="-3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852466" y="-84514"/>
            <a:ext cx="2123071" cy="22851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1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02752" y="57143"/>
            <a:ext cx="7365820" cy="172584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553884" y="6402022"/>
            <a:ext cx="10952339" cy="221422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I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를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여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근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영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상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주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및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사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들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청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패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과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라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여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높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석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함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393483"/>
            <a:ext cx="11272868" cy="6971262"/>
            <a:chOff x="1002752" y="2393483"/>
            <a:chExt cx="11272868" cy="6971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393483"/>
              <a:ext cx="11272868" cy="6971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200873"/>
            <a:ext cx="11304178" cy="7295604"/>
            <a:chOff x="1002752" y="2200873"/>
            <a:chExt cx="11304178" cy="72956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200873"/>
              <a:ext cx="11304178" cy="7295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458811"/>
            <a:ext cx="7411153" cy="6668310"/>
            <a:chOff x="1002752" y="2458811"/>
            <a:chExt cx="7411153" cy="6668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458811"/>
              <a:ext cx="7411153" cy="6668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7284" y="1903777"/>
            <a:ext cx="8433349" cy="7368084"/>
            <a:chOff x="957284" y="1903777"/>
            <a:chExt cx="8433349" cy="73680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284" y="1903777"/>
              <a:ext cx="8433349" cy="7368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57143"/>
            <a:ext cx="6439358" cy="7540103"/>
            <a:chOff x="1002752" y="2057143"/>
            <a:chExt cx="6439358" cy="75401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057143"/>
              <a:ext cx="6439358" cy="7540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40846"/>
            <a:ext cx="8897152" cy="7247582"/>
            <a:chOff x="1002752" y="2040846"/>
            <a:chExt cx="8897152" cy="7247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040846"/>
              <a:ext cx="8897152" cy="7247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199435"/>
            <a:ext cx="11716608" cy="7180555"/>
            <a:chOff x="1002752" y="2199435"/>
            <a:chExt cx="11716608" cy="7180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199435"/>
              <a:ext cx="11716608" cy="7180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64477"/>
            <a:ext cx="11295028" cy="7416193"/>
            <a:chOff x="1002752" y="2064477"/>
            <a:chExt cx="11295028" cy="7416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064477"/>
              <a:ext cx="11295028" cy="7416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169887"/>
            <a:ext cx="11119028" cy="7246990"/>
            <a:chOff x="1002752" y="2169887"/>
            <a:chExt cx="11119028" cy="72469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169887"/>
              <a:ext cx="11119028" cy="7246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33540"/>
            <a:ext cx="10970809" cy="7635146"/>
            <a:chOff x="1002752" y="2033540"/>
            <a:chExt cx="10970809" cy="76351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033540"/>
              <a:ext cx="10970809" cy="7635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0652" y="2337335"/>
            <a:ext cx="8172917" cy="7290778"/>
            <a:chOff x="9690652" y="2337335"/>
            <a:chExt cx="8172917" cy="7290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0652" y="2337335"/>
              <a:ext cx="8172917" cy="7290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68322" y="8479184"/>
            <a:ext cx="837298" cy="791397"/>
            <a:chOff x="16668322" y="8479184"/>
            <a:chExt cx="837298" cy="791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68322" y="8479184"/>
              <a:ext cx="837298" cy="79139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68500" y="2744961"/>
            <a:ext cx="12483229" cy="127996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소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프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트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웨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어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및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라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브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러</a:t>
            </a:r>
            <a:r>
              <a:rPr lang="en-US" sz="4800" spc="-2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리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936975" y="6287558"/>
            <a:ext cx="1680273" cy="1332914"/>
            <a:chOff x="12936975" y="6287558"/>
            <a:chExt cx="1680273" cy="13329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6975" y="6287558"/>
              <a:ext cx="1680273" cy="13329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55510" y="4442419"/>
            <a:ext cx="9338660" cy="8266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Y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U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U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V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3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D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N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Y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Z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I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255894" y="2650400"/>
            <a:ext cx="1042434" cy="1042434"/>
            <a:chOff x="13255894" y="2650400"/>
            <a:chExt cx="1042434" cy="10424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5894" y="2650400"/>
              <a:ext cx="1042434" cy="10424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2928" y="8305155"/>
            <a:ext cx="1171293" cy="1079853"/>
            <a:chOff x="9892928" y="8305155"/>
            <a:chExt cx="1171293" cy="1079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2928" y="8305155"/>
              <a:ext cx="1171293" cy="107985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35283" y="5736461"/>
            <a:ext cx="11181024" cy="8266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y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h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n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,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J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u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y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r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N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k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,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555510" y="6954015"/>
            <a:ext cx="13277936" cy="8266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n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d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s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,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n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u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m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y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,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m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i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,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s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r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n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,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r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r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s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555510" y="9330983"/>
            <a:ext cx="11181024" cy="89138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N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V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R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I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002752" y="57143"/>
            <a:ext cx="7365820" cy="172584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요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852466" y="-84514"/>
            <a:ext cx="2123071" cy="22851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1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555510" y="8174645"/>
            <a:ext cx="11181024" cy="91361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s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,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s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y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s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,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u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r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i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,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j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s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n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68458"/>
            <a:ext cx="5074105" cy="7426469"/>
            <a:chOff x="1002752" y="2068458"/>
            <a:chExt cx="5074105" cy="74264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068458"/>
              <a:ext cx="5074105" cy="7426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23197"/>
            <a:ext cx="6258002" cy="7610515"/>
            <a:chOff x="1002752" y="2023197"/>
            <a:chExt cx="6258002" cy="7610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023197"/>
              <a:ext cx="6258002" cy="7610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40230"/>
            <a:ext cx="6398387" cy="7799597"/>
            <a:chOff x="1002752" y="1840230"/>
            <a:chExt cx="6398387" cy="779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840230"/>
              <a:ext cx="6398387" cy="7799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53465"/>
            <a:ext cx="7018452" cy="7962403"/>
            <a:chOff x="1002752" y="1853465"/>
            <a:chExt cx="7018452" cy="79624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853465"/>
              <a:ext cx="7018452" cy="7962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51545"/>
            <a:ext cx="7768007" cy="7813039"/>
            <a:chOff x="1002752" y="1851545"/>
            <a:chExt cx="7768007" cy="78130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851545"/>
              <a:ext cx="7768007" cy="7813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42069"/>
            <a:ext cx="6427659" cy="7697140"/>
            <a:chOff x="1002752" y="1942069"/>
            <a:chExt cx="6427659" cy="76971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942069"/>
              <a:ext cx="6427659" cy="7697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4068" y="1942069"/>
            <a:ext cx="6749173" cy="7531937"/>
            <a:chOff x="1014068" y="1942069"/>
            <a:chExt cx="6749173" cy="75319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068" y="1942069"/>
              <a:ext cx="6749173" cy="7531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74176"/>
            <a:ext cx="7752807" cy="7918095"/>
            <a:chOff x="1002752" y="1874176"/>
            <a:chExt cx="7752807" cy="791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874176"/>
              <a:ext cx="7752807" cy="7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796304"/>
            <a:ext cx="8909020" cy="7832609"/>
            <a:chOff x="1002752" y="1796304"/>
            <a:chExt cx="8909020" cy="7832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796304"/>
              <a:ext cx="8909020" cy="7832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724948"/>
            <a:ext cx="12515642" cy="5582635"/>
            <a:chOff x="1002752" y="2724948"/>
            <a:chExt cx="12515642" cy="5582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724948"/>
              <a:ext cx="12515642" cy="5582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52476" y="-84514"/>
            <a:ext cx="2123071" cy="228626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02752" y="57143"/>
            <a:ext cx="12552056" cy="172584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팀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구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성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역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2221712" y="2628131"/>
          <a:ext cx="14419521" cy="6410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747"/>
                <a:gridCol w="748577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gb(89, 89, 89)"/>
                          </a:solidFill>
                        </a:rPr>
                        <a:t>훈련생</a:t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gb(89, 89, 89)"/>
                          </a:solidFill>
                        </a:rPr>
                        <a:t>담당 업무</a:t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최채호</a:t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유튜브 API 데이터 추출 및 시각화</a:t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백찬현</a:t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787878"/>
                          </a:solidFill>
                        </a:rPr>
                        <a:t/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장민식</a:t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787878"/>
                          </a:solidFill>
                        </a:rPr>
                        <a:t/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박규환</a:t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 b="0" i="0">
                          <a:latin typeface="Times New Roman"/>
                          <a:cs typeface="Times New Roman"/>
                          <a:solidFill>
                            <a:srgbClr val="787878"/>
                          </a:solidFill>
                        </a:rPr>
                        <a:t/>
                      </a:r>
                      <a:endParaRPr lang="en-US" sz="4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750355"/>
            <a:ext cx="8094772" cy="8074535"/>
            <a:chOff x="1002752" y="1750355"/>
            <a:chExt cx="8094772" cy="80745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750355"/>
              <a:ext cx="8094772" cy="8074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112551"/>
            <a:ext cx="10480394" cy="6871760"/>
            <a:chOff x="1002752" y="2112551"/>
            <a:chExt cx="10480394" cy="6871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112551"/>
              <a:ext cx="10480394" cy="6871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58213"/>
            <a:ext cx="9555355" cy="7619158"/>
            <a:chOff x="1002752" y="1958213"/>
            <a:chExt cx="9555355" cy="7619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958213"/>
              <a:ext cx="9555355" cy="7619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49883"/>
            <a:ext cx="8995612" cy="7818515"/>
            <a:chOff x="1002752" y="1849883"/>
            <a:chExt cx="8995612" cy="7818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849883"/>
              <a:ext cx="8995612" cy="7818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39722"/>
            <a:ext cx="8948843" cy="7418880"/>
            <a:chOff x="1002752" y="1939722"/>
            <a:chExt cx="8948843" cy="74188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939722"/>
              <a:ext cx="8948843" cy="7418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407409"/>
            <a:ext cx="10560422" cy="5900883"/>
            <a:chOff x="1002752" y="2407409"/>
            <a:chExt cx="10560422" cy="5900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407409"/>
              <a:ext cx="10560422" cy="5900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67140"/>
            <a:ext cx="7142316" cy="6246357"/>
            <a:chOff x="1002752" y="1867140"/>
            <a:chExt cx="7142316" cy="624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867140"/>
              <a:ext cx="7142316" cy="624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03112" y="1831257"/>
            <a:ext cx="7571570" cy="6282240"/>
            <a:chOff x="8603112" y="1831257"/>
            <a:chExt cx="7571570" cy="6282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3112" y="1831257"/>
              <a:ext cx="7571570" cy="6282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400282"/>
            <a:ext cx="6948371" cy="5781108"/>
            <a:chOff x="1002752" y="2400282"/>
            <a:chExt cx="6948371" cy="57811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2400282"/>
              <a:ext cx="6948371" cy="57811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1825" y="2400282"/>
            <a:ext cx="7049938" cy="5781108"/>
            <a:chOff x="8531825" y="2400282"/>
            <a:chExt cx="7049938" cy="57811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1825" y="2400282"/>
              <a:ext cx="7049938" cy="57811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73195"/>
            <a:ext cx="6875056" cy="5700697"/>
            <a:chOff x="1002752" y="1973195"/>
            <a:chExt cx="6875056" cy="570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52" y="1973195"/>
              <a:ext cx="6875056" cy="570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1542" y="1973195"/>
            <a:ext cx="9021049" cy="5700697"/>
            <a:chOff x="8331542" y="1973195"/>
            <a:chExt cx="9021049" cy="570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1542" y="1973195"/>
              <a:ext cx="9021049" cy="57006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5681" y="1378732"/>
            <a:ext cx="17352621" cy="2750926"/>
            <a:chOff x="3175681" y="1378732"/>
            <a:chExt cx="17352621" cy="2750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681" y="1378732"/>
              <a:ext cx="17352621" cy="2750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1341" y="7075441"/>
            <a:ext cx="15541300" cy="3749356"/>
            <a:chOff x="4081341" y="7075441"/>
            <a:chExt cx="15541300" cy="3749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341" y="7075441"/>
              <a:ext cx="15541300" cy="3749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0517" y="1555692"/>
            <a:ext cx="2337250" cy="2337250"/>
            <a:chOff x="6590517" y="1555692"/>
            <a:chExt cx="2337250" cy="2337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0517" y="1555692"/>
              <a:ext cx="2337250" cy="2337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00881" y="7461280"/>
            <a:ext cx="2337250" cy="2337250"/>
            <a:chOff x="6500881" y="7461280"/>
            <a:chExt cx="2337250" cy="23372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0881" y="7461280"/>
              <a:ext cx="2337250" cy="233725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646299" y="2805707"/>
            <a:ext cx="10553083" cy="79998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M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u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s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i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c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637442" y="2043097"/>
            <a:ext cx="4941877" cy="8266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상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1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테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고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리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561766" y="2318646"/>
            <a:ext cx="1585419" cy="90761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400" spc="-100" kern="0" dirty="0" smtClean="0">
                <a:solidFill>
                  <a:srgbClr val="0f3b4a"/>
                </a:solidFill>
                <a:latin typeface="NanumSquare ExtraBold" pitchFamily="34" charset="0"/>
                <a:cs typeface="NanumSquare ExtraBold" pitchFamily="34" charset="0"/>
              </a:rPr>
              <a:t>3</a:t>
            </a:r>
            <a:r>
              <a:rPr lang="en-US" sz="3400" spc="-100" kern="0" dirty="0" smtClean="0">
                <a:solidFill>
                  <a:srgbClr val="0f3b4a"/>
                </a:solidFill>
                <a:latin typeface="NanumSquare ExtraBold" pitchFamily="34" charset="0"/>
                <a:cs typeface="NanumSquare ExtraBold" pitchFamily="34" charset="0"/>
              </a:rPr>
              <a:t>8</a:t>
            </a:r>
            <a:r>
              <a:rPr lang="en-US" sz="3400" spc="-100" kern="0" dirty="0" smtClean="0">
                <a:solidFill>
                  <a:srgbClr val="0f3b4a"/>
                </a:solidFill>
                <a:latin typeface="NanumSquare ExtraBold" pitchFamily="34" charset="0"/>
                <a:cs typeface="NanumSquare ExtraBold" pitchFamily="34" charset="0"/>
              </a:rPr>
              <a:t>%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236644" y="8024827"/>
            <a:ext cx="1585419" cy="90761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400" spc="-100" kern="0" dirty="0" smtClean="0">
                <a:solidFill>
                  <a:srgbClr val="0f3b4a"/>
                </a:solidFill>
                <a:latin typeface="NanumSquare ExtraBold" pitchFamily="34" charset="0"/>
                <a:cs typeface="NanumSquare ExtraBold" pitchFamily="34" charset="0"/>
              </a:rPr>
              <a:t>1</a:t>
            </a:r>
            <a:r>
              <a:rPr lang="en-US" sz="3400" spc="-100" kern="0" dirty="0" smtClean="0">
                <a:solidFill>
                  <a:srgbClr val="0f3b4a"/>
                </a:solidFill>
                <a:latin typeface="NanumSquare ExtraBold" pitchFamily="34" charset="0"/>
                <a:cs typeface="NanumSquare ExtraBold" pitchFamily="34" charset="0"/>
              </a:rPr>
              <a:t>8</a:t>
            </a:r>
            <a:r>
              <a:rPr lang="en-US" sz="3400" spc="-100" kern="0" dirty="0" smtClean="0">
                <a:solidFill>
                  <a:srgbClr val="0f3b4a"/>
                </a:solidFill>
                <a:latin typeface="NanumSquare ExtraBold" pitchFamily="34" charset="0"/>
                <a:cs typeface="NanumSquare ExtraBold" pitchFamily="34" charset="0"/>
              </a:rPr>
              <a:t>%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0" y="1342065"/>
            <a:ext cx="5420173" cy="8980144"/>
            <a:chOff x="0" y="1342065"/>
            <a:chExt cx="5420173" cy="89801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2065"/>
              <a:ext cx="5420173" cy="8980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35981" y="4444276"/>
            <a:ext cx="2337250" cy="2337250"/>
            <a:chOff x="6535981" y="4444276"/>
            <a:chExt cx="2337250" cy="23372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5981" y="4444276"/>
              <a:ext cx="2337250" cy="233725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703232" y="5832137"/>
            <a:ext cx="1585419" cy="90761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400" spc="-100" kern="0" dirty="0" smtClean="0">
                <a:solidFill>
                  <a:srgbClr val="0f3b4a"/>
                </a:solidFill>
                <a:latin typeface="NanumSquare ExtraBold" pitchFamily="34" charset="0"/>
                <a:cs typeface="NanumSquare ExtraBold" pitchFamily="34" charset="0"/>
              </a:rPr>
              <a:t>3</a:t>
            </a:r>
            <a:r>
              <a:rPr lang="en-US" sz="3400" spc="-100" kern="0" dirty="0" smtClean="0">
                <a:solidFill>
                  <a:srgbClr val="0f3b4a"/>
                </a:solidFill>
                <a:latin typeface="NanumSquare ExtraBold" pitchFamily="34" charset="0"/>
                <a:cs typeface="NanumSquare ExtraBold" pitchFamily="34" charset="0"/>
              </a:rPr>
              <a:t>4</a:t>
            </a:r>
            <a:r>
              <a:rPr lang="en-US" sz="3400" spc="-100" kern="0" dirty="0" smtClean="0">
                <a:solidFill>
                  <a:srgbClr val="0f3b4a"/>
                </a:solidFill>
                <a:latin typeface="NanumSquare ExtraBold" pitchFamily="34" charset="0"/>
                <a:cs typeface="NanumSquare ExtraBold" pitchFamily="34" charset="0"/>
              </a:rPr>
              <a:t>%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9637442" y="4936345"/>
            <a:ext cx="5289827" cy="8275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상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2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테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고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리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9655823" y="7935192"/>
            <a:ext cx="5141749" cy="8266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상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3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테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고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리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6852476" y="-84514"/>
            <a:ext cx="2123071" cy="229410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002752" y="57143"/>
            <a:ext cx="8857439" cy="173334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646299" y="5730392"/>
            <a:ext cx="10553083" cy="79378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E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n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t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e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r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t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a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i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n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m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e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n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t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646299" y="8799353"/>
            <a:ext cx="10553083" cy="79378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S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c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i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e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n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c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e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 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&amp;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 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T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e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c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h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n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o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l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o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g</a:t>
            </a:r>
            <a:r>
              <a:rPr lang="en-US" sz="3000" spc="-100" kern="0" dirty="0" smtClean="0">
                <a:solidFill>
                  <a:srgbClr val="c7fdff"/>
                </a:solidFill>
                <a:latin typeface="NanumSquare" pitchFamily="34" charset="0"/>
                <a:cs typeface="NanumSquare" pitchFamily="34" charset="0"/>
              </a:rPr>
              <a:t>y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61029" y="3686208"/>
            <a:ext cx="4012737" cy="1799708"/>
            <a:chOff x="9561029" y="3686208"/>
            <a:chExt cx="4012737" cy="1799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1029" y="3686208"/>
              <a:ext cx="4012737" cy="17997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6168" y="3675420"/>
            <a:ext cx="2933444" cy="1821285"/>
            <a:chOff x="13286168" y="3675420"/>
            <a:chExt cx="2933444" cy="1821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6168" y="3675420"/>
              <a:ext cx="2933444" cy="1821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5890" y="3696997"/>
            <a:ext cx="4014657" cy="1799708"/>
            <a:chOff x="5835890" y="3696997"/>
            <a:chExt cx="4014657" cy="17997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5890" y="3696997"/>
              <a:ext cx="4014657" cy="1799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2783" y="3696997"/>
            <a:ext cx="3993320" cy="1799708"/>
            <a:chOff x="2092783" y="3696997"/>
            <a:chExt cx="3993320" cy="1799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783" y="3696997"/>
              <a:ext cx="3993320" cy="179970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945434" y="4180924"/>
            <a:ext cx="1580767" cy="15183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사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전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획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714986" y="4180924"/>
            <a:ext cx="1580767" cy="15183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터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집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0454348" y="4180924"/>
            <a:ext cx="1580767" cy="15183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터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리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4009584" y="4310514"/>
            <a:ext cx="1939448" cy="8266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각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2226117" y="5414946"/>
            <a:ext cx="2897015" cy="3365034"/>
            <a:chOff x="2226117" y="5414946"/>
            <a:chExt cx="2897015" cy="3365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6117" y="5414946"/>
              <a:ext cx="2897015" cy="3365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6642" y="5433994"/>
            <a:ext cx="2897015" cy="3345986"/>
            <a:chOff x="5926642" y="5433994"/>
            <a:chExt cx="2897015" cy="33459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6642" y="5433994"/>
              <a:ext cx="2897015" cy="33459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17643" y="5453041"/>
            <a:ext cx="2897015" cy="3326938"/>
            <a:chOff x="9617643" y="5453041"/>
            <a:chExt cx="2897015" cy="33269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7643" y="5453041"/>
              <a:ext cx="2897015" cy="3326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08645" y="5433994"/>
            <a:ext cx="2897015" cy="3345986"/>
            <a:chOff x="13308645" y="5433994"/>
            <a:chExt cx="2897015" cy="33459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08645" y="5433994"/>
              <a:ext cx="2897015" cy="33459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499190" y="6876267"/>
            <a:ext cx="3545004" cy="113349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주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제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선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정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및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기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획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안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구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상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6193486" y="6876267"/>
            <a:ext cx="3545004" cy="168033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필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요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데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이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터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및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수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집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절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차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정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의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-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&gt;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A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P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I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활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용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한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데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이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터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수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집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9884476" y="6876267"/>
            <a:ext cx="3545004" cy="113349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데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이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터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정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제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및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정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규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화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3575524" y="6876267"/>
            <a:ext cx="3545004" cy="113349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데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이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터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시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각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화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 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및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그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래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프</a:t>
            </a:r>
            <a:r>
              <a:rPr lang="en-US" sz="2200" spc="-100" kern="0" dirty="0" smtClean="0">
                <a:solidFill>
                  <a:srgbClr val="0f3b4a"/>
                </a:solidFill>
                <a:latin typeface="NanumSquare Light" pitchFamily="34" charset="0"/>
                <a:cs typeface="NanumSquare Light" pitchFamily="34" charset="0"/>
              </a:rPr>
              <a:t>화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6852476" y="-84514"/>
            <a:ext cx="2123071" cy="228626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3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02752" y="57143"/>
            <a:ext cx="12552056" cy="187755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절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차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방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법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72869" y="7486038"/>
            <a:ext cx="6509964" cy="8266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형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각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화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608632" y="2590796"/>
            <a:ext cx="3398728" cy="3438175"/>
            <a:chOff x="1608632" y="2590796"/>
            <a:chExt cx="3398728" cy="34381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" y="964142"/>
              <a:ext cx="6797457" cy="687635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8632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660" y="2590796"/>
            <a:ext cx="3398728" cy="3438175"/>
            <a:chOff x="5149660" y="2590796"/>
            <a:chExt cx="3398728" cy="34381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2729" y="964142"/>
              <a:ext cx="6797457" cy="687635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660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3499" y="2590796"/>
            <a:ext cx="3398728" cy="3438175"/>
            <a:chOff x="9653499" y="2590796"/>
            <a:chExt cx="3398728" cy="3438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6568" y="964142"/>
              <a:ext cx="6797457" cy="68763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3499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4527" y="2590796"/>
            <a:ext cx="3398728" cy="3438175"/>
            <a:chOff x="13194527" y="2590796"/>
            <a:chExt cx="3398728" cy="34381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7596" y="964142"/>
              <a:ext cx="6797457" cy="687635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4527" y="2590796"/>
              <a:ext cx="3398728" cy="343817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852476" y="-84514"/>
            <a:ext cx="2123071" cy="229410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002752" y="57143"/>
            <a:ext cx="8857439" cy="173334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4295" y="7381498"/>
            <a:ext cx="21078624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를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날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석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다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더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있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는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석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될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것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같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다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.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그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러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I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할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당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량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및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번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많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를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불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러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들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는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이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기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하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다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608632" y="2590796"/>
            <a:ext cx="3398728" cy="3438175"/>
            <a:chOff x="1608632" y="2590796"/>
            <a:chExt cx="3398728" cy="34381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" y="964142"/>
              <a:ext cx="6797457" cy="687635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8632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660" y="2590796"/>
            <a:ext cx="3398728" cy="3438175"/>
            <a:chOff x="5149660" y="2590796"/>
            <a:chExt cx="3398728" cy="34381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2729" y="964142"/>
              <a:ext cx="6797457" cy="687635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660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3499" y="2590796"/>
            <a:ext cx="3398728" cy="3438175"/>
            <a:chOff x="9653499" y="2590796"/>
            <a:chExt cx="3398728" cy="3438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6568" y="964142"/>
              <a:ext cx="6797457" cy="68763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3499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4527" y="2590796"/>
            <a:ext cx="3398728" cy="3438175"/>
            <a:chOff x="13194527" y="2590796"/>
            <a:chExt cx="3398728" cy="34381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7596" y="964142"/>
              <a:ext cx="6797457" cy="687635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4527" y="2590796"/>
              <a:ext cx="3398728" cy="343817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852476" y="-84514"/>
            <a:ext cx="2123071" cy="22935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5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002752" y="57143"/>
            <a:ext cx="8857439" cy="188291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가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견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27241" y="3460015"/>
            <a:ext cx="13629312" cy="290573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0900" spc="-400" kern="0" dirty="0" smtClean="0">
                <a:solidFill>
                  <a:srgbClr val="c7fdff"/>
                </a:solidFill>
                <a:latin typeface="netmarble Bold" pitchFamily="34" charset="0"/>
                <a:cs typeface="netmarble Bold" pitchFamily="34" charset="0"/>
              </a:rPr>
              <a:t>T</a:t>
            </a:r>
            <a:r>
              <a:rPr lang="en-US" sz="10900" spc="-400" kern="0" dirty="0" smtClean="0">
                <a:solidFill>
                  <a:srgbClr val="c7fdff"/>
                </a:solidFill>
                <a:latin typeface="netmarble Bold" pitchFamily="34" charset="0"/>
                <a:cs typeface="netmarble Bold" pitchFamily="34" charset="0"/>
              </a:rPr>
              <a:t>H</a:t>
            </a:r>
            <a:r>
              <a:rPr lang="en-US" sz="10900" spc="-400" kern="0" dirty="0" smtClean="0">
                <a:solidFill>
                  <a:srgbClr val="c7fdff"/>
                </a:solidFill>
                <a:latin typeface="netmarble Bold" pitchFamily="34" charset="0"/>
                <a:cs typeface="netmarble Bold" pitchFamily="34" charset="0"/>
              </a:rPr>
              <a:t>A</a:t>
            </a:r>
            <a:r>
              <a:rPr lang="en-US" sz="10900" spc="-400" kern="0" dirty="0" smtClean="0">
                <a:solidFill>
                  <a:srgbClr val="c7fdff"/>
                </a:solidFill>
                <a:latin typeface="netmarble Bold" pitchFamily="34" charset="0"/>
                <a:cs typeface="netmarble Bold" pitchFamily="34" charset="0"/>
              </a:rPr>
              <a:t>N</a:t>
            </a:r>
            <a:r>
              <a:rPr lang="en-US" sz="10900" spc="-400" kern="0" dirty="0" smtClean="0">
                <a:solidFill>
                  <a:srgbClr val="c7fdff"/>
                </a:solidFill>
                <a:latin typeface="netmarble Bold" pitchFamily="34" charset="0"/>
                <a:cs typeface="netmarble Bold" pitchFamily="34" charset="0"/>
              </a:rPr>
              <a:t>K</a:t>
            </a:r>
            <a:r>
              <a:rPr lang="en-US" sz="10900" spc="-400" kern="0" dirty="0" smtClean="0">
                <a:solidFill>
                  <a:srgbClr val="c7fdff"/>
                </a:solidFill>
                <a:latin typeface="netmarble Bold" pitchFamily="34" charset="0"/>
                <a:cs typeface="netmarble Bold" pitchFamily="34" charset="0"/>
              </a:rPr>
              <a:t> </a:t>
            </a:r>
            <a:r>
              <a:rPr lang="en-US" sz="10900" spc="-400" kern="0" dirty="0" smtClean="0">
                <a:solidFill>
                  <a:srgbClr val="c7fdff"/>
                </a:solidFill>
                <a:latin typeface="netmarble Bold" pitchFamily="34" charset="0"/>
                <a:cs typeface="netmarble Bold" pitchFamily="34" charset="0"/>
              </a:rPr>
              <a:t>Y</a:t>
            </a:r>
            <a:r>
              <a:rPr lang="en-US" sz="10900" spc="-400" kern="0" dirty="0" smtClean="0">
                <a:solidFill>
                  <a:srgbClr val="c7fdff"/>
                </a:solidFill>
                <a:latin typeface="netmarble Bold" pitchFamily="34" charset="0"/>
                <a:cs typeface="netmarble Bold" pitchFamily="34" charset="0"/>
              </a:rPr>
              <a:t>O</a:t>
            </a:r>
            <a:r>
              <a:rPr lang="en-US" sz="10900" spc="-400" kern="0" dirty="0" smtClean="0">
                <a:solidFill>
                  <a:srgbClr val="c7fdff"/>
                </a:solidFill>
                <a:latin typeface="netmarble Bold" pitchFamily="34" charset="0"/>
                <a:cs typeface="netmarble Bold" pitchFamily="34" charset="0"/>
              </a:rPr>
              <a:t>U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921008" y="5668683"/>
            <a:ext cx="8441777" cy="13333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000" spc="-200" kern="0" dirty="0" smtClean="0">
                <a:solidFill>
                  <a:srgbClr val="00edff"/>
                </a:solidFill>
                <a:latin typeface="NanumSquare Light" pitchFamily="34" charset="0"/>
                <a:cs typeface="NanumSquare Light" pitchFamily="34" charset="0"/>
              </a:rPr>
              <a:t>감</a:t>
            </a:r>
            <a:r>
              <a:rPr lang="en-US" sz="5000" spc="-200" kern="0" dirty="0" smtClean="0">
                <a:solidFill>
                  <a:srgbClr val="00edff"/>
                </a:solidFill>
                <a:latin typeface="NanumSquare Light" pitchFamily="34" charset="0"/>
                <a:cs typeface="NanumSquare Light" pitchFamily="34" charset="0"/>
              </a:rPr>
              <a:t>사</a:t>
            </a:r>
            <a:r>
              <a:rPr lang="en-US" sz="5000" spc="-200" kern="0" dirty="0" smtClean="0">
                <a:solidFill>
                  <a:srgbClr val="00edff"/>
                </a:solidFill>
                <a:latin typeface="NanumSquare Light" pitchFamily="34" charset="0"/>
                <a:cs typeface="NanumSquare Light" pitchFamily="34" charset="0"/>
              </a:rPr>
              <a:t>합</a:t>
            </a:r>
            <a:r>
              <a:rPr lang="en-US" sz="5000" spc="-200" kern="0" dirty="0" smtClean="0">
                <a:solidFill>
                  <a:srgbClr val="00edff"/>
                </a:solidFill>
                <a:latin typeface="NanumSquare Light" pitchFamily="34" charset="0"/>
                <a:cs typeface="NanumSquare Light" pitchFamily="34" charset="0"/>
              </a:rPr>
              <a:t>니</a:t>
            </a:r>
            <a:r>
              <a:rPr lang="en-US" sz="5000" spc="-200" kern="0" dirty="0" smtClean="0">
                <a:solidFill>
                  <a:srgbClr val="00edff"/>
                </a:solidFill>
                <a:latin typeface="NanumSquare Light" pitchFamily="34" charset="0"/>
                <a:cs typeface="NanumSquare Light" pitchFamily="34" charset="0"/>
              </a:rPr>
              <a:t>다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3729" y="1879828"/>
            <a:ext cx="14111985" cy="6607796"/>
            <a:chOff x="4173729" y="1879828"/>
            <a:chExt cx="14111985" cy="6607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3729" y="1879828"/>
              <a:ext cx="14111985" cy="660779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52476" y="-84514"/>
            <a:ext cx="2123071" cy="228626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3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02752" y="57143"/>
            <a:ext cx="8857439" cy="173328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절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차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방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55685" y="9028452"/>
            <a:ext cx="7722111" cy="8266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Y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u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u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D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P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I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V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3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성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화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8426" y="1265874"/>
            <a:ext cx="15956509" cy="11022369"/>
            <a:chOff x="-128426" y="1265874"/>
            <a:chExt cx="15956509" cy="110223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8426" y="1265874"/>
              <a:ext cx="15956509" cy="1102236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48818" y="7859529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504442" y="4300600"/>
            <a:ext cx="2781272" cy="5985114"/>
            <a:chOff x="15504442" y="4300600"/>
            <a:chExt cx="2781272" cy="59851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4442" y="4300600"/>
              <a:ext cx="2781272" cy="59851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890571" y="-84514"/>
            <a:ext cx="2123071" cy="228626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3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02752" y="0"/>
            <a:ext cx="8832215" cy="173328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절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차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방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법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2095" y="8113497"/>
            <a:ext cx="5112513" cy="15204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G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E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C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O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L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A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B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용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한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팀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원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간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 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공</a:t>
            </a:r>
            <a:r>
              <a:rPr lang="en-US" sz="3100" spc="-100" kern="0" dirty="0" smtClean="0">
                <a:solidFill>
                  <a:srgbClr val="c7fdff"/>
                </a:solidFill>
                <a:latin typeface="NanumSquare ExtraBold" pitchFamily="34" charset="0"/>
                <a:cs typeface="NanumSquare ExtraBold" pitchFamily="34" charset="0"/>
              </a:rPr>
              <a:t>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890571" y="-84514"/>
            <a:ext cx="2123071" cy="22936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0</a:t>
            </a:r>
            <a:r>
              <a:rPr lang="en-US" sz="8600" spc="-400" kern="0" dirty="0" smtClean="0">
                <a:solidFill>
                  <a:srgbClr val="c7fdff"/>
                </a:solidFill>
                <a:latin typeface="NanumSquare Bold" pitchFamily="34" charset="0"/>
                <a:cs typeface="NanumSquare Bold" pitchFamily="34" charset="0"/>
              </a:rPr>
              <a:t>4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02752" y="0"/>
            <a:ext cx="8832215" cy="17260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수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행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결</a:t>
            </a:r>
            <a:r>
              <a:rPr lang="en-US" sz="6500" spc="-300" kern="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3276" y="1765349"/>
            <a:ext cx="10282585" cy="8001336"/>
            <a:chOff x="1093276" y="1765349"/>
            <a:chExt cx="10282585" cy="80013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276" y="1765349"/>
              <a:ext cx="10282585" cy="8001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2022-03-11T01:54:01Z</dcterms:created>
  <dcterms:modified xsi:type="dcterms:W3CDTF">2022-03-11T01:54:01Z</dcterms:modified>
</cp:coreProperties>
</file>